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08" r:id="rId19"/>
    <p:sldId id="409" r:id="rId20"/>
    <p:sldId id="407" r:id="rId21"/>
    <p:sldId id="300" r:id="rId22"/>
    <p:sldId id="311" r:id="rId23"/>
    <p:sldId id="401" r:id="rId24"/>
    <p:sldId id="288" r:id="rId25"/>
    <p:sldId id="4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7C"/>
    <a:srgbClr val="0374D9"/>
    <a:srgbClr val="046FC0"/>
    <a:srgbClr val="014B8E"/>
    <a:srgbClr val="002A51"/>
    <a:srgbClr val="0074D9"/>
    <a:srgbClr val="FF8700"/>
    <a:srgbClr val="F24754"/>
    <a:srgbClr val="3F7BAA"/>
    <a:srgbClr val="437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54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97241" y="876693"/>
            <a:ext cx="100655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16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Octubre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762FF-A6FC-E542-B6CB-65C3202B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" y="1560364"/>
            <a:ext cx="5768622" cy="4595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4784278"/>
            <a:ext cx="4805339" cy="869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12E7-379E-6749-8170-5986D13C1F23}"/>
              </a:ext>
            </a:extLst>
          </p:cNvPr>
          <p:cNvCxnSpPr>
            <a:cxnSpLocks/>
          </p:cNvCxnSpPr>
          <p:nvPr/>
        </p:nvCxnSpPr>
        <p:spPr>
          <a:xfrm>
            <a:off x="873665" y="4391140"/>
            <a:ext cx="4858839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DD85DBE-F396-4349-9367-F552CECC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23" y="1489113"/>
            <a:ext cx="5844548" cy="47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00549C-F70B-8F40-BD54-5DC373166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585850"/>
            <a:ext cx="7171732" cy="5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A4B81-6E1C-1A4D-A1F3-D00C1E49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2" y="1510170"/>
            <a:ext cx="5962387" cy="4831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0BC84-0193-784B-B729-D668CDC2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738" y="1498415"/>
            <a:ext cx="5942650" cy="48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7C37F-49CA-8242-B143-D9468559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77038"/>
            <a:ext cx="9207500" cy="55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20E57-0E8D-734A-B531-AA98BB5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855534"/>
            <a:ext cx="9070242" cy="560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7D8FE-A5FA-494F-A045-079ED9E14B15}"/>
              </a:ext>
            </a:extLst>
          </p:cNvPr>
          <p:cNvSpPr txBox="1"/>
          <p:nvPr/>
        </p:nvSpPr>
        <p:spPr>
          <a:xfrm rot="16200000">
            <a:off x="99652" y="3336751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SUBIENDO</a:t>
            </a:r>
          </a:p>
        </p:txBody>
      </p:sp>
    </p:spTree>
    <p:extLst>
      <p:ext uri="{BB962C8B-B14F-4D97-AF65-F5344CB8AC3E}">
        <p14:creationId xmlns:p14="http://schemas.microsoft.com/office/powerpoint/2010/main" val="11473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AD9-246D-FB48-9082-700EDD2A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3"/>
          <a:stretch/>
        </p:blipFill>
        <p:spPr>
          <a:xfrm>
            <a:off x="4143364" y="1479405"/>
            <a:ext cx="3905272" cy="3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B20F8-C960-2F41-A206-A7A278DA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7"/>
          <a:stretch/>
        </p:blipFill>
        <p:spPr>
          <a:xfrm>
            <a:off x="8043099" y="1479405"/>
            <a:ext cx="4004860" cy="370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530F1-3F2A-4046-A8C4-FAA92B15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1" y="1445407"/>
            <a:ext cx="3905272" cy="3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4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D51ADF6-4D30-D842-9326-7FB13D21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720097"/>
            <a:ext cx="10914185" cy="575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5364D-B21C-AD4D-8D06-F3AAA2DE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44600"/>
            <a:ext cx="9931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8 de </a:t>
            </a:r>
            <a:r>
              <a:rPr lang="en-US" sz="3200" dirty="0" err="1"/>
              <a:t>Octubre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935327" y="3244334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74D9"/>
                </a:solidFill>
              </a:rPr>
              <a:t>(≈72% del 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A03C-0836-D645-8EB4-EB633E637DE7}"/>
              </a:ext>
            </a:extLst>
          </p:cNvPr>
          <p:cNvSpPr txBox="1"/>
          <p:nvPr/>
        </p:nvSpPr>
        <p:spPr>
          <a:xfrm>
            <a:off x="2743200" y="5933496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Nota: Población total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ajustada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2021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proyección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INE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15 de </a:t>
            </a:r>
            <a:r>
              <a:rPr lang="en-US" sz="3100" dirty="0" err="1"/>
              <a:t>Octubre</a:t>
            </a:r>
            <a:r>
              <a:rPr lang="en-US" sz="31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CED6D-A285-6F49-9C19-2EA952E432DF}"/>
              </a:ext>
            </a:extLst>
          </p:cNvPr>
          <p:cNvSpPr txBox="1"/>
          <p:nvPr/>
        </p:nvSpPr>
        <p:spPr>
          <a:xfrm>
            <a:off x="8269428" y="17717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54590-4149-3046-BA13-9B7E04C4A0F6}"/>
              </a:ext>
            </a:extLst>
          </p:cNvPr>
          <p:cNvSpPr txBox="1"/>
          <p:nvPr/>
        </p:nvSpPr>
        <p:spPr>
          <a:xfrm>
            <a:off x="1692999" y="1771769"/>
            <a:ext cx="274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DOSIS COMPLETA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6D36A-8638-E44B-BAEB-161A25347982}"/>
              </a:ext>
            </a:extLst>
          </p:cNvPr>
          <p:cNvCxnSpPr/>
          <p:nvPr/>
        </p:nvCxnSpPr>
        <p:spPr>
          <a:xfrm flipH="1" flipV="1">
            <a:off x="6076540" y="1466442"/>
            <a:ext cx="19460" cy="42778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14F8B9-3717-7E43-A5C2-17C693D0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2" y="2739205"/>
            <a:ext cx="5882188" cy="284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88BFF-7A4B-D74E-9205-9A33CF89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15" y="2754196"/>
            <a:ext cx="5885324" cy="28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00417C"/>
                </a:solidFill>
              </a:rPr>
              <a:t>ESTABLE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D6B04-385B-B64F-A89C-FDD30B9C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18" y="958083"/>
            <a:ext cx="6764564" cy="55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F61B7-929D-5A40-B3F3-ED9BB35D0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4"/>
          <a:stretch/>
        </p:blipFill>
        <p:spPr>
          <a:xfrm>
            <a:off x="1769835" y="1077686"/>
            <a:ext cx="8652329" cy="55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D669C-B261-3745-8A05-81AD52AB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52856"/>
            <a:ext cx="8805636" cy="58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1DC7F-EF07-7448-9C79-CAFD42F4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624554"/>
            <a:ext cx="7188200" cy="58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76925C-C233-AB46-A38E-D3742D94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874" y="1749230"/>
            <a:ext cx="5530113" cy="4495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B9D992-EB95-E046-A950-5617D73C4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5" y="1596383"/>
            <a:ext cx="6020889" cy="4800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209896">
            <a:off x="4504492" y="4623211"/>
            <a:ext cx="1557992" cy="8748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43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9 OCTUBRE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16 OCTUBRE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>
            <a:off x="9602157" y="4442322"/>
            <a:ext cx="1370508" cy="9578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FEA23-34FD-D04C-BF05-DF9EABFF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87" y="1621076"/>
            <a:ext cx="5717814" cy="4583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2B4B1-7AE0-0E45-A8F0-9335D42C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" y="1874663"/>
            <a:ext cx="5183018" cy="4213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72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SEPTIEMBRE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84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11 SEPTIEMBRE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08617" y="4091832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16791" y="4841062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424736">
            <a:off x="3588234" y="4138952"/>
            <a:ext cx="1349125" cy="6781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154924">
            <a:off x="9168269" y="3989617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51654</TotalTime>
  <Words>450</Words>
  <Application>Microsoft Macintosh PowerPoint</Application>
  <PresentationFormat>Widescreen</PresentationFormat>
  <Paragraphs>93</Paragraphs>
  <Slides>25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303</cp:revision>
  <dcterms:created xsi:type="dcterms:W3CDTF">2021-01-30T18:55:16Z</dcterms:created>
  <dcterms:modified xsi:type="dcterms:W3CDTF">2021-10-16T16:04:38Z</dcterms:modified>
</cp:coreProperties>
</file>